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72" r:id="rId4"/>
    <p:sldId id="258" r:id="rId5"/>
    <p:sldId id="259" r:id="rId6"/>
    <p:sldId id="260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3r7zy7uvYAhUEIlAKHWShA9EQjRwIBw&amp;url=https://www.bol.com/nl/p/kijk-en-lees-geheim-agent-g-ruwel/9200000026791911/&amp;psig=AOvVaw3gBJV7IW-60r9p_uOIlRM7&amp;ust=151672065695730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3r7zy7uvYAhUEIlAKHWShA9EQjRwIBw&amp;url=https://www.bol.com/nl/p/kijk-en-lees-geheim-agent-g-ruwel/9200000026791911/&amp;psig=AOvVaw3gBJV7IW-60r9p_uOIlRM7&amp;ust=1516720656957304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3r7zy7uvYAhUEIlAKHWShA9EQjRwIBw&amp;url=https://www.bol.com/nl/p/kijk-en-lees-geheim-agent-g-ruwel/9200000026791911/&amp;psig=AOvVaw3gBJV7IW-60r9p_uOIlRM7&amp;ust=151672065695730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3r7zy7uvYAhUEIlAKHWShA9EQjRwIBw&amp;url=https://www.bol.com/nl/p/kijk-en-lees-geheim-agent-g-ruwel/9200000026791911/&amp;psig=AOvVaw3gBJV7IW-60r9p_uOIlRM7&amp;ust=151672065695730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3r7zy7uvYAhUEIlAKHWShA9EQjRwIBw&amp;url=https://www.bol.com/nl/p/kijk-en-lees-geheim-agent-g-ruwel/9200000026791911/&amp;psig=AOvVaw3gBJV7IW-60r9p_uOIlRM7&amp;ust=151672065695730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G.Ruwel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ga 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vertellen welke personen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belangrijke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rol spelen in het verhaal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Picture 12" descr="Image result for g. ruwel  geen paniek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925" y="2298502"/>
            <a:ext cx="2124075" cy="248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663110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88626" y="2003923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14 t/m 19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84423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435945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G.Ruwel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726" y="47587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516" y="2307224"/>
            <a:ext cx="1853435" cy="165136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934" y="2602242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87097" y="1360151"/>
            <a:ext cx="461915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G.Ruwel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507030" y="892521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507031" y="1360151"/>
            <a:ext cx="493703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16 t/m 19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14 t/m 19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36" y="3082884"/>
            <a:ext cx="551985" cy="524036"/>
          </a:xfrm>
          <a:prstGeom prst="rect">
            <a:avLst/>
          </a:prstGeom>
        </p:spPr>
      </p:pic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976" y="1959499"/>
            <a:ext cx="551985" cy="524036"/>
          </a:xfrm>
          <a:prstGeom prst="rect">
            <a:avLst/>
          </a:prstGeom>
        </p:spPr>
      </p:pic>
      <p:sp>
        <p:nvSpPr>
          <p:cNvPr id="14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282918" y="8894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422" y="3883843"/>
            <a:ext cx="2036558" cy="17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G.Ruwel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 </a:t>
            </a:r>
          </a:p>
        </p:txBody>
      </p:sp>
      <p:pic>
        <p:nvPicPr>
          <p:cNvPr id="12" name="Picture 11" descr="Image result for g. ruwel  geen paniek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250" y="1981123"/>
            <a:ext cx="2124075" cy="248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284704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20 t/m 25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maak de 	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woordrijtjes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G.Ruwel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3928652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147" y="3756826"/>
            <a:ext cx="491660" cy="466765"/>
          </a:xfrm>
          <a:prstGeom prst="rect">
            <a:avLst/>
          </a:prstGeom>
        </p:spPr>
      </p:pic>
      <p:sp>
        <p:nvSpPr>
          <p:cNvPr id="14" name="Tekstvak 18"/>
          <p:cNvSpPr txBox="1"/>
          <p:nvPr/>
        </p:nvSpPr>
        <p:spPr>
          <a:xfrm>
            <a:off x="5016000" y="1024288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690" y="1502359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G.Ruwel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158" y="2054961"/>
            <a:ext cx="4150461" cy="27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G.Ruwel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stripverhaal maken met behulp van een stappenplan.</a:t>
            </a:r>
          </a:p>
        </p:txBody>
      </p:sp>
      <p:pic>
        <p:nvPicPr>
          <p:cNvPr id="12" name="Picture 11" descr="Image result for g. ruwel  geen paniek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990726"/>
            <a:ext cx="2124075" cy="248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33259" y="1012665"/>
            <a:ext cx="6904489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Stappenplan invullen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Stappenplan bekijken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Schets maken kladversie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Schets bekijken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oefenen, G.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Ruwel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uitlezen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57794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G.Ruwel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932944" y="2235884"/>
            <a:ext cx="4397786" cy="352386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58" y="1573107"/>
            <a:ext cx="551985" cy="524036"/>
          </a:xfrm>
          <a:prstGeom prst="rect">
            <a:avLst/>
          </a:prstGeom>
        </p:spPr>
      </p:pic>
      <p:pic>
        <p:nvPicPr>
          <p:cNvPr id="11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59" y="5198345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58" y="338572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00" y="2175842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G.Ruwel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G.Ruwel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42084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790186" y="87874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10" y="2794359"/>
            <a:ext cx="3056764" cy="27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1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wellicht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chique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riool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stadhuis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harteloos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bedriegen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toespraak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onderdeurtje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ontslagen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assistent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woede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makkie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chrijf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 woorden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15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Klaar?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les 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Woordbon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G.Ruwel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625" y="3403076"/>
            <a:ext cx="1892658" cy="267364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81168" y="1365960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3 t/m 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81168" y="4163352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01168" y="3614455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G.Ruwel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38" y="4962755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1961588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581168" y="84764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338582" y="1365960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3 t/m 5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338582" y="847649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Duo-lezen en verhelderen met team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023" y="3601733"/>
            <a:ext cx="2371167" cy="211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G.Ruwel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126" y="3232707"/>
            <a:ext cx="3724647" cy="243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G.Ruwel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strip samenvatten. </a:t>
            </a:r>
          </a:p>
        </p:txBody>
      </p:sp>
      <p:pic>
        <p:nvPicPr>
          <p:cNvPr id="12" name="Picture 11" descr="Image result for g. ruwel  geen paniek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990726"/>
            <a:ext cx="2124075" cy="248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80727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847897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G.Ruwel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462" y="4279554"/>
            <a:ext cx="1781054" cy="158687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368044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544696"/>
            <a:ext cx="1164603" cy="164516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71" y="2825717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16000" y="3927441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6 t/m 13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098" y="453456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312738" y="3670946"/>
            <a:ext cx="528254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10 t/m 13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6 t/m 13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536165" y="1253971"/>
            <a:ext cx="437882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Samenvatten/verhaalkaart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536165" y="73107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312738" y="3215107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Duo-lezen en verhelderen met team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G.Ruwel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8"/>
          <p:cNvSpPr txBox="1"/>
          <p:nvPr/>
        </p:nvSpPr>
        <p:spPr>
          <a:xfrm>
            <a:off x="283862" y="1275300"/>
            <a:ext cx="528254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7"/>
          <p:cNvSpPr txBox="1"/>
          <p:nvPr/>
        </p:nvSpPr>
        <p:spPr>
          <a:xfrm>
            <a:off x="283862" y="73107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31" y="5393679"/>
            <a:ext cx="551985" cy="5240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447" y="3241861"/>
            <a:ext cx="2546432" cy="21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G.Ruwel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age result for g. ruwel  geen paniek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925" y="1990726"/>
            <a:ext cx="2124075" cy="248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3320</TotalTime>
  <Words>890</Words>
  <Application>Microsoft Office PowerPoint</Application>
  <PresentationFormat>Widescreen</PresentationFormat>
  <Paragraphs>275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241</cp:revision>
  <dcterms:created xsi:type="dcterms:W3CDTF">2017-07-26T14:05:48Z</dcterms:created>
  <dcterms:modified xsi:type="dcterms:W3CDTF">2022-08-03T11:54:54Z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